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2280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18.04.2012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728191"/>
          </a:xfrm>
        </p:spPr>
        <p:txBody>
          <a:bodyPr>
            <a:normAutofit/>
          </a:bodyPr>
          <a:lstStyle/>
          <a:p>
            <a:pPr algn="ctr"/>
            <a:r>
              <a:rPr lang="ru-RU" sz="6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КРУЖОК</a:t>
            </a:r>
            <a:endParaRPr lang="ru-RU" sz="6600" b="1" i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</a:rPr>
              <a:t>«Смелые, </a:t>
            </a:r>
          </a:p>
          <a:p>
            <a:pPr algn="ctr"/>
            <a:r>
              <a:rPr lang="ru-RU" sz="6600" b="1" dirty="0" smtClean="0">
                <a:solidFill>
                  <a:srgbClr val="002060"/>
                </a:solidFill>
              </a:rPr>
              <a:t>ловкие, </a:t>
            </a:r>
          </a:p>
          <a:p>
            <a:pPr algn="ctr"/>
            <a:r>
              <a:rPr lang="ru-RU" sz="6600" b="1" dirty="0" smtClean="0">
                <a:solidFill>
                  <a:srgbClr val="002060"/>
                </a:solidFill>
              </a:rPr>
              <a:t>быстрые»</a:t>
            </a:r>
            <a:endParaRPr lang="ru-RU" sz="6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КРУЖКА</a:t>
            </a:r>
            <a:endParaRPr lang="ru-RU" sz="6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является формирование у учащихся начальной школы основ здорового образа жизни,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развитие творческой самостоятельности посредством освоения двигательной деятельности,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формирование умения сотрудничать в команде,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развитие коммуникативной компетентности учащихся.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851648" cy="108012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ОЖИДАЕМЫЕ</a:t>
            </a:r>
            <a:r>
              <a:rPr lang="ru-RU" dirty="0" smtClean="0">
                <a:solidFill>
                  <a:srgbClr val="002060"/>
                </a:solidFill>
              </a:rPr>
              <a:t> РЕЗУЛЬТАТЫ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8352928" cy="504056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приобретение знаний о здоровом образе жизни, об основных нормах гигиены, о ТБ при занятиях спортом, о способах и средствах </a:t>
            </a:r>
            <a:r>
              <a:rPr lang="ru-RU" dirty="0" smtClean="0">
                <a:solidFill>
                  <a:srgbClr val="002060"/>
                </a:solidFill>
              </a:rPr>
              <a:t>самозащиты;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развитие ценностных отношений школьника к своему собственному здоровью и внутреннему </a:t>
            </a:r>
            <a:r>
              <a:rPr lang="ru-RU" dirty="0" smtClean="0">
                <a:solidFill>
                  <a:srgbClr val="002060"/>
                </a:solidFill>
              </a:rPr>
              <a:t>миру, к  </a:t>
            </a:r>
            <a:r>
              <a:rPr lang="ru-RU" dirty="0" smtClean="0">
                <a:solidFill>
                  <a:srgbClr val="002060"/>
                </a:solidFill>
              </a:rPr>
              <a:t>спорту и физкультуре, к </a:t>
            </a:r>
            <a:r>
              <a:rPr lang="ru-RU" dirty="0" smtClean="0">
                <a:solidFill>
                  <a:srgbClr val="002060"/>
                </a:solidFill>
              </a:rPr>
              <a:t>природе;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приобретение школьником опыта спортивно-оздоровительной деятельности в обществе,</a:t>
            </a:r>
            <a:r>
              <a:rPr lang="ru-RU" b="1" dirty="0" smtClean="0">
                <a:solidFill>
                  <a:srgbClr val="002060"/>
                </a:solidFill>
              </a:rPr>
              <a:t>  </a:t>
            </a:r>
            <a:r>
              <a:rPr lang="ru-RU" dirty="0" smtClean="0">
                <a:solidFill>
                  <a:srgbClr val="002060"/>
                </a:solidFill>
              </a:rPr>
              <a:t>опыт организации досуга; опыт самообслуживания, самоорганизации и организации совместной деятельности с другими школьниками.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ü"/>
            </a:pPr>
            <a:endParaRPr lang="ru-RU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1512168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ПРАКТИЧЕСКАЯ ЗНАЧИМОСТЬ </a:t>
            </a:r>
            <a:br>
              <a:rPr lang="ru-RU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КУРСА</a:t>
            </a:r>
            <a:endParaRPr lang="ru-RU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988840"/>
            <a:ext cx="7854696" cy="4608512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умения организовывать собственную деятельность, выбирать и использовать средства для достижения её цели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умения активно включаться в коллективную деятельность, взаимодействовать со сверстниками в достижении общих целей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доносить информацию в доступной, эмоционально-яркой форме в процессе общения и взаимодействия со сверстниками и взрослыми людьми.</a:t>
            </a:r>
          </a:p>
          <a:p>
            <a:pPr algn="l">
              <a:lnSpc>
                <a:spcPct val="150000"/>
              </a:lnSpc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164</Words>
  <Application>Microsoft Office PowerPoint</Application>
  <PresentationFormat>Экран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Эркер</vt:lpstr>
      <vt:lpstr>КРУЖОК</vt:lpstr>
      <vt:lpstr>ЦЕЛЬ КРУЖКА</vt:lpstr>
      <vt:lpstr>ОЖИДАЕМЫЕ РЕЗУЛЬТАТЫ</vt:lpstr>
      <vt:lpstr>ПРАКТИЧЕСКАЯ ЗНАЧИМОСТЬ  КУРСА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Kir</dc:creator>
  <cp:lastModifiedBy>Kir</cp:lastModifiedBy>
  <cp:revision>9</cp:revision>
  <dcterms:created xsi:type="dcterms:W3CDTF">2012-04-16T16:57:38Z</dcterms:created>
  <dcterms:modified xsi:type="dcterms:W3CDTF">2012-04-18T08:19:13Z</dcterms:modified>
</cp:coreProperties>
</file>